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2" r:id="rId12"/>
    <p:sldId id="279" r:id="rId13"/>
    <p:sldId id="275" r:id="rId14"/>
    <p:sldId id="286" r:id="rId15"/>
    <p:sldId id="284" r:id="rId16"/>
    <p:sldId id="282" r:id="rId17"/>
    <p:sldId id="283" r:id="rId18"/>
    <p:sldId id="287" r:id="rId19"/>
    <p:sldId id="288" r:id="rId20"/>
    <p:sldId id="281" r:id="rId21"/>
    <p:sldId id="280" r:id="rId22"/>
    <p:sldId id="276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2" autoAdjust="0"/>
    <p:restoredTop sz="94660"/>
  </p:normalViewPr>
  <p:slideViewPr>
    <p:cSldViewPr>
      <p:cViewPr varScale="1">
        <p:scale>
          <a:sx n="69" d="100"/>
          <a:sy n="69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5E395EED-D8B2-438B-8DBA-A83A634CD000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37D4AA-0F46-4560-9120-196039BC664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5.png"/><Relationship Id="rId4" Type="http://schemas.openxmlformats.org/officeDocument/2006/relationships/image" Target="../media/image19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9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microsoft.com/office/2007/relationships/hdphoto" Target="../media/hdphoto4.wdp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Правила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дорожного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движения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6" descr="http://radioanywhere.co.uk/upload/15/144.hermanonha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1459" y="3356992"/>
            <a:ext cx="2232541" cy="32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altceramic.ru/gallery_img/750360rot-nuanciert_1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ostingkartinok.com/uploads/images/2011/12/9164f1b3cd6fa235a4163826cefe05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0" b="44222" l="76667" r="8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26" t="22131" r="12431" b="55395"/>
          <a:stretch/>
        </p:blipFill>
        <p:spPr bwMode="auto">
          <a:xfrm>
            <a:off x="5645732" y="2780928"/>
            <a:ext cx="1154189" cy="17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ostingkartinok.com/uploads/images/2011/12/9164f1b3cd6fa235a4163826cefe059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67" b="34222" l="53167" r="6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55" t="16297" r="35526" b="66204"/>
          <a:stretch/>
        </p:blipFill>
        <p:spPr bwMode="auto">
          <a:xfrm>
            <a:off x="3166933" y="1633904"/>
            <a:ext cx="1230350" cy="1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14" b="99525" l="88429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61" t="78866"/>
          <a:stretch/>
        </p:blipFill>
        <p:spPr bwMode="auto">
          <a:xfrm>
            <a:off x="2436439" y="3429000"/>
            <a:ext cx="1345669" cy="224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 flipH="1">
            <a:off x="2023322" y="1628800"/>
            <a:ext cx="413117" cy="5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Правила движения пешеходов по тротуару.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08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3200" dirty="0" smtClean="0"/>
              <a:t>Загородная дорога. Обочина.</a:t>
            </a:r>
            <a:endParaRPr lang="ru-RU" sz="3200" dirty="0"/>
          </a:p>
        </p:txBody>
      </p:sp>
      <p:pic>
        <p:nvPicPr>
          <p:cNvPr id="15362" name="Picture 2" descr="http://propaganda-bdd.ru/images/image/knigi/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5"/>
          <a:stretch/>
        </p:blipFill>
        <p:spPr bwMode="auto">
          <a:xfrm>
            <a:off x="467544" y="1628799"/>
            <a:ext cx="8064896" cy="42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763688" y="4149080"/>
            <a:ext cx="4608512" cy="17509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668344" y="3284984"/>
            <a:ext cx="1008112" cy="28803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11560" y="2636912"/>
            <a:ext cx="5328592" cy="79208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72400" y="2348880"/>
            <a:ext cx="50405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14" b="99525" l="88429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61" t="78866"/>
          <a:stretch/>
        </p:blipFill>
        <p:spPr bwMode="auto">
          <a:xfrm rot="20353052" flipH="1">
            <a:off x="676533" y="2372252"/>
            <a:ext cx="402669" cy="6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347417" cy="473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ru-RU" sz="1800" dirty="0"/>
              <a:t>Вопросы к </a:t>
            </a:r>
            <a:r>
              <a:rPr lang="ru-RU" sz="1800" dirty="0" smtClean="0"/>
              <a:t>беседе 3:</a:t>
            </a:r>
            <a:br>
              <a:rPr lang="ru-RU" sz="1800" dirty="0" smtClean="0"/>
            </a:br>
            <a:r>
              <a:rPr lang="ru-RU" sz="1800" dirty="0" smtClean="0"/>
              <a:t>1. Для </a:t>
            </a:r>
            <a:r>
              <a:rPr lang="ru-RU" sz="1800" dirty="0"/>
              <a:t>чего нужны улицы?</a:t>
            </a:r>
            <a:br>
              <a:rPr lang="ru-RU" sz="1800" dirty="0"/>
            </a:br>
            <a:r>
              <a:rPr lang="ru-RU" sz="1800" dirty="0" smtClean="0"/>
              <a:t>2. Для </a:t>
            </a:r>
            <a:r>
              <a:rPr lang="ru-RU" sz="1800" dirty="0"/>
              <a:t>чего нужен тротуар?</a:t>
            </a:r>
            <a:br>
              <a:rPr lang="ru-RU" sz="1800" dirty="0"/>
            </a:br>
            <a:r>
              <a:rPr lang="ru-RU" sz="1800" dirty="0" smtClean="0"/>
              <a:t>3. Какие </a:t>
            </a:r>
            <a:r>
              <a:rPr lang="ru-RU" sz="1800" dirty="0"/>
              <a:t>правила надо соблюдать,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идя </a:t>
            </a:r>
            <a:r>
              <a:rPr lang="ru-RU" sz="1800" dirty="0"/>
              <a:t>по тротуару?</a:t>
            </a:r>
            <a:br>
              <a:rPr lang="ru-RU" sz="1800" dirty="0"/>
            </a:br>
            <a:r>
              <a:rPr lang="ru-RU" sz="1800" dirty="0" smtClean="0"/>
              <a:t>4. Для </a:t>
            </a:r>
            <a:r>
              <a:rPr lang="ru-RU" sz="1800" dirty="0"/>
              <a:t>чего нужны обочины и кюветы?</a:t>
            </a:r>
            <a:br>
              <a:rPr lang="ru-RU" sz="1800" dirty="0"/>
            </a:br>
            <a:r>
              <a:rPr lang="ru-RU" sz="1800" dirty="0" smtClean="0"/>
              <a:t>5. Как </a:t>
            </a:r>
            <a:r>
              <a:rPr lang="ru-RU" sz="1800" dirty="0"/>
              <a:t>идти по загородной дороге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автомагистрали)?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61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98072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«Дорога. Перекрёсток»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0" t="8073" r="27413" b="52598"/>
          <a:stretch/>
        </p:blipFill>
        <p:spPr bwMode="auto">
          <a:xfrm rot="16200000">
            <a:off x="724294" y="1284215"/>
            <a:ext cx="3144072" cy="437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7564" r="65096" b="53107"/>
          <a:stretch/>
        </p:blipFill>
        <p:spPr bwMode="auto">
          <a:xfrm rot="16200000">
            <a:off x="5263090" y="1255921"/>
            <a:ext cx="3168357" cy="4409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im2-tub-ru.yandex.net/i?id=361908749-1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803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home-finance.ru/wp-content/uploads/2012/12/zn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0365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156176" y="3789040"/>
            <a:ext cx="576064" cy="125603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tpshka.org.ua/uploads/posts/2012-11/dtpshka.org.ua_pravila-dorozhnogo-dvizheniya_135207008519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3848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971600" y="1124744"/>
            <a:ext cx="772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Улица с односторонним движением.</a:t>
            </a:r>
          </a:p>
        </p:txBody>
      </p:sp>
      <p:pic>
        <p:nvPicPr>
          <p:cNvPr id="7" name="Picture 4" descr="http://im2-tub-ru.yandex.net/i?id=361908749-1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belpdd.com/img5/pic_pdd__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33"/>
          <a:stretch/>
        </p:blipFill>
        <p:spPr bwMode="auto">
          <a:xfrm>
            <a:off x="589620" y="1934398"/>
            <a:ext cx="80648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mg3.imgbb.ru/7/9/4/79482e02803f1ddf073399f218d95a8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3"/>
          <a:stretch/>
        </p:blipFill>
        <p:spPr bwMode="auto">
          <a:xfrm>
            <a:off x="6516214" y="4123625"/>
            <a:ext cx="743683" cy="176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4-tub-ru.yandex.net/i?id=92855053-3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4835" y="2583583"/>
            <a:ext cx="576064" cy="5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4-tub-ru.yandex.net/i?id=92855053-30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4275" y="3619979"/>
            <a:ext cx="566237" cy="5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v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68" b="60779" l="44468" r="57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81" t="29158" r="42619" b="38971"/>
          <a:stretch/>
        </p:blipFill>
        <p:spPr bwMode="auto">
          <a:xfrm>
            <a:off x="2648943" y="3320378"/>
            <a:ext cx="381067" cy="5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 flipH="1">
            <a:off x="592967" y="4032921"/>
            <a:ext cx="792088" cy="9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5576" y="620689"/>
            <a:ext cx="7898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Знак предупреждает о том, что здесь</a:t>
            </a:r>
          </a:p>
          <a:p>
            <a:pPr algn="ctr"/>
            <a:r>
              <a:rPr lang="ru-RU" sz="2800" dirty="0" smtClean="0"/>
              <a:t>двустороннее движение.</a:t>
            </a:r>
            <a:endParaRPr lang="ru-RU" sz="2800" dirty="0"/>
          </a:p>
        </p:txBody>
      </p:sp>
      <p:pic>
        <p:nvPicPr>
          <p:cNvPr id="23" name="Picture 14" descr="http://im0-tub-ru.yandex.net/i?id=202206316-02-72&amp;n=2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1683" b="5365"/>
          <a:stretch/>
        </p:blipFill>
        <p:spPr bwMode="auto">
          <a:xfrm>
            <a:off x="6098841" y="3619979"/>
            <a:ext cx="1578428" cy="1352095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Пересечение улиц – перекрёсток.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55632" r="28503" b="5039"/>
          <a:stretch/>
        </p:blipFill>
        <p:spPr bwMode="auto">
          <a:xfrm rot="16200000">
            <a:off x="2637295" y="-108904"/>
            <a:ext cx="3960440" cy="801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4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55319" r="65515" b="5352"/>
          <a:stretch/>
        </p:blipFill>
        <p:spPr bwMode="auto">
          <a:xfrm rot="16200000">
            <a:off x="2552063" y="-95679"/>
            <a:ext cx="4039874" cy="806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0" descr="http://2.bp.blogspot.com/-SoKY-22EPl8/Tk3Yqbv5ZiI/AAAAAAAAAEA/HPePuQJmIAQ/s1600/bdy+%25282%25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553" b="74061" l="67167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52" t="50000" r="14333" b="25000"/>
          <a:stretch/>
        </p:blipFill>
        <p:spPr bwMode="auto">
          <a:xfrm flipH="1">
            <a:off x="2915816" y="2564904"/>
            <a:ext cx="792089" cy="104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6876256" y="4596748"/>
            <a:ext cx="827652" cy="11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6926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Трёхсторонний перекрёсток.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38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dtpshka.org.ua/uploads/posts/2012-11/dtpshka.org.ua_pravila-dorozhnogo-dvizheniya_13520700863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9605"/>
            <a:ext cx="8064896" cy="412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Трёхсторонний перекрёсток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Этот знак называется – главная дорога.</a:t>
            </a:r>
            <a:endParaRPr lang="ru-RU" sz="2400" dirty="0"/>
          </a:p>
        </p:txBody>
      </p:sp>
      <p:pic>
        <p:nvPicPr>
          <p:cNvPr id="12292" name="Picture 4" descr="http://static.freepik.com/free-photo/priority-road-traffic-sign-clip-art_420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19506"/>
            <a:ext cx="936104" cy="937601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923726" cy="2031504"/>
          </a:xfrm>
        </p:spPr>
        <p:txBody>
          <a:bodyPr anchor="t"/>
          <a:lstStyle/>
          <a:p>
            <a:pPr lvl="0" algn="l"/>
            <a:r>
              <a:rPr lang="ru-RU" sz="1600" dirty="0"/>
              <a:t>Вопросы к </a:t>
            </a:r>
            <a:r>
              <a:rPr lang="ru-RU" sz="1600" dirty="0" smtClean="0"/>
              <a:t>беседе 4:</a:t>
            </a:r>
            <a:br>
              <a:rPr lang="ru-RU" sz="1600" dirty="0" smtClean="0"/>
            </a:br>
            <a:r>
              <a:rPr lang="ru-RU" sz="1600" dirty="0" smtClean="0"/>
              <a:t>1. Какие </a:t>
            </a:r>
            <a:r>
              <a:rPr lang="ru-RU" sz="1600" dirty="0"/>
              <a:t>виды движения встречаются на улицах нашего города?</a:t>
            </a:r>
            <a:br>
              <a:rPr lang="ru-RU" sz="1600" dirty="0"/>
            </a:br>
            <a:r>
              <a:rPr lang="ru-RU" sz="1600" dirty="0" smtClean="0"/>
              <a:t>2. Что </a:t>
            </a:r>
            <a:r>
              <a:rPr lang="ru-RU" sz="1600" dirty="0"/>
              <a:t>такое перекрёсток?</a:t>
            </a:r>
            <a:br>
              <a:rPr lang="ru-RU" sz="1600" dirty="0"/>
            </a:br>
            <a:r>
              <a:rPr lang="ru-RU" sz="1600" dirty="0" smtClean="0"/>
              <a:t>3. Если </a:t>
            </a:r>
            <a:r>
              <a:rPr lang="ru-RU" sz="1600" dirty="0"/>
              <a:t>нет светофора и регулировщика, какой знак указывает по какой дороге ехать первому?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26" y="476672"/>
            <a:ext cx="3913269" cy="553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static.freepik.com/free-photo/priority-road-traffic-sign-clip-art_420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608961" cy="26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управляет движением?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521" y="1916832"/>
            <a:ext cx="7715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vto-zarya.ucoz.ru/_si/1/527478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r="50000"/>
          <a:stretch/>
        </p:blipFill>
        <p:spPr bwMode="auto">
          <a:xfrm rot="16200000">
            <a:off x="2627784" y="-102780"/>
            <a:ext cx="4032448" cy="80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807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Дорога с двумя полосами движения в разные стороны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2267744" y="2996952"/>
            <a:ext cx="1512168" cy="360040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076056" y="4676463"/>
            <a:ext cx="2160240" cy="36004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vto-zarya.ucoz.ru/_si/1/95233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36712"/>
            <a:ext cx="831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Дорога, состоящая из двух проезжих частей, каждая из которых </a:t>
            </a:r>
          </a:p>
          <a:p>
            <a:pPr algn="ctr"/>
            <a:r>
              <a:rPr lang="ru-RU" sz="2000" dirty="0" smtClean="0"/>
              <a:t>используется только в одном направлении.</a:t>
            </a:r>
            <a:endParaRPr lang="ru-RU" sz="20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691680" y="4221088"/>
            <a:ext cx="360040" cy="1296144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419872" y="4221088"/>
            <a:ext cx="360040" cy="1296144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508104" y="2348880"/>
            <a:ext cx="360040" cy="1368152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164288" y="2276872"/>
            <a:ext cx="360040" cy="1368152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3453" r="60737" b="53669"/>
          <a:stretch/>
        </p:blipFill>
        <p:spPr bwMode="auto">
          <a:xfrm rot="16200000">
            <a:off x="2745447" y="287001"/>
            <a:ext cx="3672408" cy="707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627577"/>
            <a:ext cx="683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Стой!                         Внимание!                  </a:t>
            </a:r>
            <a:r>
              <a:rPr lang="ru-RU" smtClean="0"/>
              <a:t>Путь свободен!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2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rav-net.ru/img/news-2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714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utoass.ru/wp-content/uploads/2013/07/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4264"/>
            <a:ext cx="44767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0-tub-ru.yandex.net/i?id=202206316-0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1" y="2636912"/>
            <a:ext cx="2105025" cy="142875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0-tub-ru.yandex.net/i?id=202206316-02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1683" b="5365"/>
          <a:stretch/>
        </p:blipFill>
        <p:spPr bwMode="auto">
          <a:xfrm>
            <a:off x="4201886" y="1565276"/>
            <a:ext cx="1578428" cy="1352095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5-tub-ru.yandex.net/i?id=48422549-03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toass.ru/wp-content/uploads/2013/02/0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988840"/>
            <a:ext cx="59226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dorgor.ru/wp-content/uploads/2010/11/1592965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8306"/>
            <a:ext cx="8136904" cy="41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/>
              <a:t> Вот </a:t>
            </a:r>
            <a:r>
              <a:rPr lang="ru-RU" sz="2800" dirty="0"/>
              <a:t>так выглядит инспектор ГИБДД </a:t>
            </a:r>
          </a:p>
        </p:txBody>
      </p:sp>
      <p:pic>
        <p:nvPicPr>
          <p:cNvPr id="6146" name="Picture 2" descr="http://static2.insales.ru/images/products/1/5112/4453368/large_dpsk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42" y="2203382"/>
            <a:ext cx="1800200" cy="19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ladnews.ru/uploads/2009/06/24/14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95" l="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70" y="908720"/>
            <a:ext cx="1944216" cy="7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2-tub-ru.yandex.net/i?id=321904440-61-72&amp;n=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6436" r="19091" b="6707"/>
          <a:stretch/>
        </p:blipFill>
        <p:spPr bwMode="auto">
          <a:xfrm>
            <a:off x="7236296" y="4437112"/>
            <a:ext cx="1164772" cy="12409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stihi.ru/pics/2011/11/05/94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/>
          <a:stretch/>
        </p:blipFill>
        <p:spPr bwMode="auto">
          <a:xfrm>
            <a:off x="611560" y="1850570"/>
            <a:ext cx="8064896" cy="41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16858"/>
            <a:ext cx="842493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/>
              <a:t>Светофоры.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800" dirty="0" smtClean="0"/>
              <a:t>Для транспорта.  Для  пешеходов.</a:t>
            </a:r>
          </a:p>
          <a:p>
            <a:pPr algn="ctr"/>
            <a:r>
              <a:rPr lang="ru-RU" sz="3600" dirty="0"/>
              <a:t>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915816" y="980728"/>
            <a:ext cx="504056" cy="46718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80112" y="1124744"/>
            <a:ext cx="504056" cy="323165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1859833"/>
            <a:ext cx="1800200" cy="1137119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07704" y="1988840"/>
            <a:ext cx="1260140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1176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Вопросы к беседе 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Кто регулирует движение на улицах нашего города?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Для чего у инспектора ГИБДД полоски на одежде и палочке?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регулируется </a:t>
            </a:r>
            <a:r>
              <a:rPr lang="ru-RU" dirty="0"/>
              <a:t>движение, если нет инспектора?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692973" cy="380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2" descr="http://deti-online.com/images/zagadki-pro-dorozhnoe-dvizhe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31179"/>
            <a:ext cx="2766392" cy="27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4813/89635038.565/0_6d487_6aa6cf5c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4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800" b="1" dirty="0" smtClean="0"/>
              <a:t>                     Как </a:t>
            </a:r>
            <a:r>
              <a:rPr lang="ru-RU" sz="2800" b="1" dirty="0"/>
              <a:t>переходить дорогу?»</a:t>
            </a:r>
            <a:endParaRPr lang="ru-RU" sz="2800" dirty="0"/>
          </a:p>
        </p:txBody>
      </p:sp>
      <p:pic>
        <p:nvPicPr>
          <p:cNvPr id="9218" name="Picture 2" descr="http://www.gazetairkutsk.ru/wp-content/uploads/2012/11/6679ac095cac880b69295ba909ba4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8" cy="46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vtodin.ru/upload/iblock/791/%20rjkxisrt%20cxkzlwprzz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73581"/>
            <a:ext cx="2423592" cy="18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g-fotki.yandex.ru/get/4813/89635038.565/0_6d487_6aa6cf5c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85" y="476672"/>
            <a:ext cx="1420677" cy="13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radioanywhere.co.uk/upload/15/144.hermanonha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2783"/>
            <a:ext cx="2232541" cy="32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2-tub-ru.yandex.net/i?id=175952338-01-72&amp;n=2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5157" r="5584" b="7793"/>
          <a:stretch/>
        </p:blipFill>
        <p:spPr bwMode="auto">
          <a:xfrm>
            <a:off x="1326378" y="5456432"/>
            <a:ext cx="1419225" cy="13929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4-tub-ru.yandex.net/i?id=359280559-21-72&amp;n=2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" b="9204"/>
          <a:stretch/>
        </p:blipFill>
        <p:spPr bwMode="auto">
          <a:xfrm>
            <a:off x="3274926" y="5456432"/>
            <a:ext cx="1428750" cy="121920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www.nachalka.com/photo/d/1551-4/peshehodniy+perehod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9574" r="23863" b="19950"/>
          <a:stretch/>
        </p:blipFill>
        <p:spPr bwMode="auto">
          <a:xfrm>
            <a:off x="5061376" y="5419203"/>
            <a:ext cx="1226756" cy="12344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5018 -4.44444E-6 C -0.21771 -4.44444E-6 -0.29914 -0.13935 -0.29914 -0.25231 L -0.29914 -0.5039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к беседе 2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Почему опасно было переходить дорогу?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Какой знак помогает найти место для перехода дороги?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какой сигнал светофора можно переходить дорогу?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70" name="Picture 6" descr="http://tvoya-mashina.ru/wp-content/uploads/2010/12/35581-traffic-light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87" y="2101822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4-tub-ru.yandex.net/i?id=92855053-3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88906"/>
            <a:ext cx="26998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000"/>
            <a:ext cx="2699345" cy="38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813690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200" b="1" dirty="0" smtClean="0"/>
              <a:t>«Улица. Тротуар. Обочина.»</a:t>
            </a:r>
            <a:endParaRPr lang="ru-RU" sz="3200" dirty="0"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521" y="1916832"/>
            <a:ext cx="77152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А - дорога</a:t>
            </a:r>
            <a:r>
              <a:rPr lang="ru-RU" sz="2800" dirty="0" smtClean="0"/>
              <a:t>;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Б - проезжая часть;</a:t>
            </a:r>
            <a:br>
              <a:rPr lang="ru-RU" sz="2800" dirty="0"/>
            </a:br>
            <a:r>
              <a:rPr lang="ru-RU" sz="2800" dirty="0"/>
              <a:t>В - тротуар или обочина</a:t>
            </a:r>
          </a:p>
        </p:txBody>
      </p:sp>
      <p:pic>
        <p:nvPicPr>
          <p:cNvPr id="2050" name="Picture 2" descr="http://avto-zarya.ucoz.ru/_si/1/004692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/>
        </p:blipFill>
        <p:spPr bwMode="auto">
          <a:xfrm>
            <a:off x="539552" y="1965243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95936" y="5013176"/>
            <a:ext cx="576064" cy="504056"/>
          </a:xfrm>
          <a:prstGeom prst="ellips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100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435</TotalTime>
  <Words>192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Aharoni</vt:lpstr>
      <vt:lpstr>Tahoma</vt:lpstr>
      <vt:lpstr>Тема2</vt:lpstr>
      <vt:lpstr>Правила дорожного движения</vt:lpstr>
      <vt:lpstr>Кто управляет движением?</vt:lpstr>
      <vt:lpstr> Вот так выглядит инспектор ГИБДД </vt:lpstr>
      <vt:lpstr>Презентация PowerPoint</vt:lpstr>
      <vt:lpstr>Презентация PowerPoint</vt:lpstr>
      <vt:lpstr>                     Как переходить дорогу?»</vt:lpstr>
      <vt:lpstr>Презентация PowerPoint</vt:lpstr>
      <vt:lpstr>Презентация PowerPoint</vt:lpstr>
      <vt:lpstr>А - дорога;  Б - проезжая часть; В - тротуар или обочина</vt:lpstr>
      <vt:lpstr>Презентация PowerPoint</vt:lpstr>
      <vt:lpstr>Загородная дорога. Обочина.</vt:lpstr>
      <vt:lpstr>Вопросы к беседе 3: 1. Для чего нужны улицы? 2. Для чего нужен тротуар? 3. Какие правила надо соблюдать,  идя по тротуару? 4. Для чего нужны обочины и кюветы? 5. Как идти по загородной дороге  (автомагистрали)? </vt:lpstr>
      <vt:lpstr>Презентация PowerPoint</vt:lpstr>
      <vt:lpstr>Презентация PowerPoint</vt:lpstr>
      <vt:lpstr>Презентация PowerPoint</vt:lpstr>
      <vt:lpstr>Пересечение улиц – перекрёсток.</vt:lpstr>
      <vt:lpstr>Презентация PowerPoint</vt:lpstr>
      <vt:lpstr>Презентация PowerPoint</vt:lpstr>
      <vt:lpstr>Вопросы к беседе 4: 1. Какие виды движения встречаются на улицах нашего города? 2. Что такое перекрёсток? 3. Если нет светофора и регулировщика, какой знак указывает по какой дороге ехать первому?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Оля</cp:lastModifiedBy>
  <cp:revision>36</cp:revision>
  <dcterms:created xsi:type="dcterms:W3CDTF">2013-11-06T13:46:44Z</dcterms:created>
  <dcterms:modified xsi:type="dcterms:W3CDTF">2020-09-30T15:57:56Z</dcterms:modified>
</cp:coreProperties>
</file>